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15"/>
  </p:notesMasterIdLst>
  <p:handoutMasterIdLst>
    <p:handoutMasterId r:id="rId16"/>
  </p:handoutMasterIdLst>
  <p:sldIdLst>
    <p:sldId id="256" r:id="rId6"/>
    <p:sldId id="283" r:id="rId7"/>
    <p:sldId id="284" r:id="rId8"/>
    <p:sldId id="285" r:id="rId9"/>
    <p:sldId id="288" r:id="rId10"/>
    <p:sldId id="286" r:id="rId11"/>
    <p:sldId id="289" r:id="rId12"/>
    <p:sldId id="287" r:id="rId13"/>
    <p:sldId id="282" r:id="rId14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33" autoAdjust="0"/>
    <p:restoredTop sz="96142" autoAdjust="0"/>
  </p:normalViewPr>
  <p:slideViewPr>
    <p:cSldViewPr snapToGrid="0">
      <p:cViewPr varScale="1">
        <p:scale>
          <a:sx n="66" d="100"/>
          <a:sy n="66" d="100"/>
        </p:scale>
        <p:origin x="-128" y="-21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5/13/15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5/13/15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Community 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Find or Create a Cookbook to Manage a Proxy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Proxy Server to send traffic to the new node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Upload cookbook to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17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Proxy Server to send traffic to the new node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Upload cookbook to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2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Configure the Proxy Server to send traffic to the new node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Upload cookbook to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 a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Upload the proxy server cookbook to the Chef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11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Configure the Proxy Server to send traffic to the new node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Upload cookbook to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400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Bootstrap a Proxy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run list of the new node to include the proxy server cookbook</a:t>
            </a:r>
            <a:endParaRPr lang="en-US" dirty="0"/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Login to that system and run chef-client</a:t>
            </a:r>
            <a:endParaRPr lang="en-US" dirty="0"/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traffic to the proxy is related to the web server.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72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Configure the Proxy Server to send traffic to the new node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Upload cookbook to Chef Server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19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11031</TotalTime>
  <Words>317</Words>
  <Application>Microsoft Macintosh PowerPoint</Application>
  <PresentationFormat>Custom</PresentationFormat>
  <Paragraphs>40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ChefDk3.2Template</vt:lpstr>
      <vt:lpstr>Community Cookbooks</vt:lpstr>
      <vt:lpstr>Proxy Server</vt:lpstr>
      <vt:lpstr>Proxy Server</vt:lpstr>
      <vt:lpstr>Proxy Server</vt:lpstr>
      <vt:lpstr>Upload a Cookbook</vt:lpstr>
      <vt:lpstr>Proxy Server</vt:lpstr>
      <vt:lpstr>Bootstrap a Proxy Server</vt:lpstr>
      <vt:lpstr>Proxy Server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1383</cp:revision>
  <cp:lastPrinted>2015-02-07T23:49:10Z</cp:lastPrinted>
  <dcterms:created xsi:type="dcterms:W3CDTF">2012-09-13T17:36:07Z</dcterms:created>
  <dcterms:modified xsi:type="dcterms:W3CDTF">2015-05-14T05:47:12Z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